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77" r:id="rId2"/>
    <p:sldId id="589" r:id="rId3"/>
    <p:sldId id="593" r:id="rId4"/>
    <p:sldId id="583" r:id="rId5"/>
    <p:sldId id="582" r:id="rId6"/>
    <p:sldId id="590" r:id="rId7"/>
    <p:sldId id="591" r:id="rId8"/>
    <p:sldId id="592" r:id="rId9"/>
    <p:sldId id="584" r:id="rId10"/>
    <p:sldId id="585" r:id="rId11"/>
    <p:sldId id="586" r:id="rId12"/>
    <p:sldId id="587" r:id="rId13"/>
    <p:sldId id="580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EE9"/>
    <a:srgbClr val="017EB8"/>
    <a:srgbClr val="000099"/>
    <a:srgbClr val="009ED6"/>
    <a:srgbClr val="0099FF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91186" autoAdjust="0"/>
  </p:normalViewPr>
  <p:slideViewPr>
    <p:cSldViewPr>
      <p:cViewPr varScale="1">
        <p:scale>
          <a:sx n="106" d="100"/>
          <a:sy n="106" d="100"/>
        </p:scale>
        <p:origin x="138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process of adapting a globalized application to a particular culture/locale. Localization includes the translation of the application user interface and adapting graphics for a specific culture/locale. The localization process can also include translating any help content associated with the application.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 (L10N) testing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checks how well the application under test has been Localized into a particular target language.</a:t>
            </a:r>
          </a:p>
          <a:p>
            <a: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every country’s language, culture, currency, taxes and standards are different, it’s imperative for companies to test how well their applications perform with different aspects of international culture.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Keynote</a:t>
            </a:r>
            <a:r>
              <a:rPr lang="en-US" dirty="0">
                <a:solidFill>
                  <a:schemeClr val="bg1"/>
                </a:solidFill>
              </a:rPr>
              <a:t>: Desktop Presentation </a:t>
            </a:r>
            <a:r>
              <a:rPr lang="en-US" dirty="0" smtClean="0">
                <a:solidFill>
                  <a:schemeClr val="bg1"/>
                </a:solidFill>
              </a:rPr>
              <a:t>tool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testing types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 algn="r"/>
            <a:r>
              <a:rPr lang="en-US" dirty="0" smtClean="0"/>
              <a:t> </a:t>
            </a:r>
            <a:r>
              <a:rPr lang="en-US" dirty="0" err="1">
                <a:solidFill>
                  <a:schemeClr val="bg1"/>
                </a:solidFill>
              </a:rPr>
              <a:t>Taras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Travinskyy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01/22/2016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2717800" cy="271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8400" y="4318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Load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4800" y="1066800"/>
            <a:ext cx="35813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allow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up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32 files of 100 slides.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1, 16, 32 files of test presentation.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opening 25</a:t>
            </a:r>
            <a:r>
              <a:rPr lang="en-US" baseline="30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presentation, application Keynote shows message “Cannot open more files”.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810000"/>
            <a:ext cx="4270934" cy="20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066800"/>
            <a:ext cx="762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allow open up to 32 files of 100 slides without crashing.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Testing Procedure: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32, 35, 50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files of test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presentation.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Aplication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crashes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33 presentation. And all unsaved changes are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lost. </a:t>
            </a:r>
          </a:p>
          <a:p>
            <a:pPr algn="just"/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should not be lost even 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situations. If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possible, system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crash also should be avoided.</a:t>
            </a: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pPr algn="ctr"/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425277"/>
            <a:ext cx="44759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‘File’-menu is translated to Ukrainian</a:t>
            </a: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and sub-menus items 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‘File’ menu if they are translated to Ukrainian; check whether they are localized and not truncated</a:t>
            </a: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“Rename” item is truncated on Ukrainian Locale;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“Print” item is not translated and still appears in English under Ukrainian locale.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12" y="1066086"/>
            <a:ext cx="2857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4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685800" y="1114800"/>
            <a:ext cx="8153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Keynote for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</a:t>
            </a: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</a:t>
            </a: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32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19756"/>
            <a:ext cx="2298700" cy="21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Keynote for Mac</a:t>
            </a:r>
            <a:endParaRPr lang="uk-UA" dirty="0"/>
          </a:p>
        </p:txBody>
      </p:sp>
      <p:pic>
        <p:nvPicPr>
          <p:cNvPr id="1028" name="Picture 4" descr="http://images.apple.com/v/creativity-apps/mac/c/images/keynote/images/hero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0" y="1160825"/>
            <a:ext cx="5716800" cy="33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85337" y="4920198"/>
            <a:ext cx="7774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Keynote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Mac makes it simple to create and deliver beautiful presentations.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Keynote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employs powerful tools and dazzling effects that bring your ideas to life. You can work seamlessly between Mac and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devices. And work effortlessly with people who use Microsoft PowerPoint.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799"/>
            <a:ext cx="3505200" cy="392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Requirement: </a:t>
            </a:r>
            <a:r>
              <a:rPr lang="en-US" sz="1600" dirty="0" smtClean="0"/>
              <a:t>Test </a:t>
            </a:r>
            <a:r>
              <a:rPr lang="en-US" sz="1600" dirty="0"/>
              <a:t>new version 6.6.1 (</a:t>
            </a:r>
            <a:r>
              <a:rPr lang="en-US" sz="1600" dirty="0" smtClean="0"/>
              <a:t>2560) of Keynote application.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Smoke Testing Procedure: </a:t>
            </a:r>
            <a:r>
              <a:rPr lang="en-US" sz="1600" dirty="0" smtClean="0"/>
              <a:t>quickly</a:t>
            </a:r>
            <a:r>
              <a:rPr lang="en-US" sz="1600" b="1" dirty="0" smtClean="0"/>
              <a:t> </a:t>
            </a:r>
            <a:r>
              <a:rPr lang="en-US" sz="1600" dirty="0" smtClean="0"/>
              <a:t>check the main Keynote features (run application, create new, open, edit and save </a:t>
            </a:r>
            <a:r>
              <a:rPr lang="en-US" sz="1600" dirty="0"/>
              <a:t>presentation).</a:t>
            </a: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Defect: </a:t>
            </a:r>
            <a:r>
              <a:rPr lang="en-US" sz="1600" dirty="0"/>
              <a:t>There is no ability to </a:t>
            </a:r>
            <a:r>
              <a:rPr lang="en-US" sz="1600" dirty="0" smtClean="0"/>
              <a:t>Save presentation. </a:t>
            </a:r>
            <a:r>
              <a:rPr lang="en-US" sz="1600" dirty="0"/>
              <a:t>Button </a:t>
            </a:r>
            <a:r>
              <a:rPr lang="en-US" sz="1600" dirty="0" smtClean="0"/>
              <a:t>“Save” is disabled.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421257" y="322217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87" y="1447800"/>
            <a:ext cx="3786809" cy="39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800600"/>
            <a:ext cx="3336900" cy="14829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28959"/>
            <a:ext cx="8153400" cy="401394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Requirement: </a:t>
            </a:r>
            <a:r>
              <a:rPr lang="en-US" sz="1800" dirty="0" smtClean="0">
                <a:solidFill>
                  <a:schemeClr val="tx1"/>
                </a:solidFill>
              </a:rPr>
              <a:t>User is able quickly reopen last opened documents.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Functional Testing 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menu item present;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open and close different documents- check if the appear in the list and in correct order;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document is reopened- it should be excluded from list;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verify list maximum capacity of 10 documents;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‘Clear list’ function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list should consist of 10 last opened documents, but user is able to see and reopen only one last opened document.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962400"/>
            <a:ext cx="3429000" cy="2168495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1524000"/>
            <a:ext cx="449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open only *.key files of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*.key file of test presentation.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 cannot be open.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62400"/>
            <a:ext cx="2209800" cy="220980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1524000"/>
            <a:ext cx="449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open only *.key files of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other than *.key file e.g. *.doc; rename *.doc to *.key and open it.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opens renamed file and crashes.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10" y="3810000"/>
            <a:ext cx="2563906" cy="2563906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Security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1524000"/>
            <a:ext cx="449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verify password if open protected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new presentation; set password and save file; reopen file- system should open presentation if password is correct.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opens protected files if incorrect password s provided and Cancel button pressed.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2"/>
          <a:stretch/>
        </p:blipFill>
        <p:spPr>
          <a:xfrm>
            <a:off x="5105399" y="3727159"/>
            <a:ext cx="3603279" cy="23688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	Performance 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3778513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 slide should be delivered on screen less than 1 sec during a presentation of 2-100 slides.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different presentation of 2, 50, 100 slides; run presentation; check time intervals.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from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95 slide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 is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1.5-2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seconds.</a:t>
            </a:r>
          </a:p>
        </p:txBody>
      </p:sp>
    </p:spTree>
    <p:extLst>
      <p:ext uri="{BB962C8B-B14F-4D97-AF65-F5344CB8AC3E}">
        <p14:creationId xmlns:p14="http://schemas.microsoft.com/office/powerpoint/2010/main" val="217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213873</TotalTime>
  <Words>675</Words>
  <Application>Microsoft Office PowerPoint</Application>
  <PresentationFormat>Экран (4:3)</PresentationFormat>
  <Paragraphs>131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Office Theme</vt:lpstr>
      <vt:lpstr>  Keynote: Desktop Presentation tool testing types</vt:lpstr>
      <vt:lpstr>Agenda</vt:lpstr>
      <vt:lpstr>Keynote for Mac</vt:lpstr>
      <vt:lpstr>Презентация PowerPoint</vt:lpstr>
      <vt:lpstr>Презентация PowerPoint</vt:lpstr>
      <vt:lpstr>Positive testing</vt:lpstr>
      <vt:lpstr>Negative testing</vt:lpstr>
      <vt:lpstr>Security testing</vt:lpstr>
      <vt:lpstr>Презентация PowerPoint</vt:lpstr>
      <vt:lpstr>Load testing</vt:lpstr>
      <vt:lpstr>Stress testing</vt:lpstr>
      <vt:lpstr>Localization testing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Травинский Тарас Петрович</cp:lastModifiedBy>
  <cp:revision>114</cp:revision>
  <cp:lastPrinted>2014-01-08T21:58:06Z</cp:lastPrinted>
  <dcterms:created xsi:type="dcterms:W3CDTF">2011-09-23T10:13:30Z</dcterms:created>
  <dcterms:modified xsi:type="dcterms:W3CDTF">2016-01-26T11:44:15Z</dcterms:modified>
</cp:coreProperties>
</file>